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144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2510" y="67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3EDCC-718A-48BC-A6B8-C7939F6D217B}" type="datetimeFigureOut">
              <a:rPr lang="de-DE" smtClean="0"/>
              <a:t>10.01.2024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1E9F-2978-48AB-975B-CB24AF61607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8863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3EDCC-718A-48BC-A6B8-C7939F6D217B}" type="datetimeFigureOut">
              <a:rPr lang="de-DE" smtClean="0"/>
              <a:t>10.01.2024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1E9F-2978-48AB-975B-CB24AF61607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171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3EDCC-718A-48BC-A6B8-C7939F6D217B}" type="datetimeFigureOut">
              <a:rPr lang="de-DE" smtClean="0"/>
              <a:t>10.01.2024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1E9F-2978-48AB-975B-CB24AF61607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1284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3EDCC-718A-48BC-A6B8-C7939F6D217B}" type="datetimeFigureOut">
              <a:rPr lang="de-DE" smtClean="0"/>
              <a:t>10.01.2024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1E9F-2978-48AB-975B-CB24AF61607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8604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3EDCC-718A-48BC-A6B8-C7939F6D217B}" type="datetimeFigureOut">
              <a:rPr lang="de-DE" smtClean="0"/>
              <a:t>10.01.2024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1E9F-2978-48AB-975B-CB24AF61607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0753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3EDCC-718A-48BC-A6B8-C7939F6D217B}" type="datetimeFigureOut">
              <a:rPr lang="de-DE" smtClean="0"/>
              <a:t>10.01.2024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1E9F-2978-48AB-975B-CB24AF61607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030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3EDCC-718A-48BC-A6B8-C7939F6D217B}" type="datetimeFigureOut">
              <a:rPr lang="de-DE" smtClean="0"/>
              <a:t>10.01.2024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1E9F-2978-48AB-975B-CB24AF61607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191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3EDCC-718A-48BC-A6B8-C7939F6D217B}" type="datetimeFigureOut">
              <a:rPr lang="de-DE" smtClean="0"/>
              <a:t>10.01.2024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1E9F-2978-48AB-975B-CB24AF61607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8059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3EDCC-718A-48BC-A6B8-C7939F6D217B}" type="datetimeFigureOut">
              <a:rPr lang="de-DE" smtClean="0"/>
              <a:t>10.01.2024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1E9F-2978-48AB-975B-CB24AF61607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8569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3EDCC-718A-48BC-A6B8-C7939F6D217B}" type="datetimeFigureOut">
              <a:rPr lang="de-DE" smtClean="0"/>
              <a:t>10.01.2024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1E9F-2978-48AB-975B-CB24AF61607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861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3EDCC-718A-48BC-A6B8-C7939F6D217B}" type="datetimeFigureOut">
              <a:rPr lang="de-DE" smtClean="0"/>
              <a:t>10.01.2024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1E9F-2978-48AB-975B-CB24AF61607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200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3EDCC-718A-48BC-A6B8-C7939F6D217B}" type="datetimeFigureOut">
              <a:rPr lang="de-DE" smtClean="0"/>
              <a:t>10.01.2024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A1E9F-2978-48AB-975B-CB24AF61607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24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4624" y="1180073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THOMAS AQUA </a:t>
            </a:r>
            <a:r>
              <a:rPr lang="de-DE" sz="4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FleckWasher</a:t>
            </a:r>
            <a:endParaRPr lang="de-DE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Мощнейший специалист по удалению пятен</a:t>
            </a:r>
            <a:endParaRPr lang="de-DE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16632" y="2552283"/>
            <a:ext cx="3816424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Артикул-№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.: 788 121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EAN-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№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4005435112102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Вес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7,8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кг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Размеры упаковки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(ДхШхВ):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350 x 350 x 495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мм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e-DE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e-DE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Технические характеристики</a:t>
            </a:r>
            <a:r>
              <a:rPr lang="de-DE" sz="14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endParaRPr lang="de-DE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Напряжение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220 – 240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Предохранитель: 16 Ампер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Мошность двигателя: макс. 1400 Ватт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de-DE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e-DE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Оснащение</a:t>
            </a:r>
            <a:r>
              <a:rPr lang="de-DE" sz="14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endParaRPr lang="de-DE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Специальный нагнетательный насос 	         моющего раствора - 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бара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Внутрений резервуар объёмом 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3,6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 для чистой воды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Резервуар объёмом 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4,5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 для грязной воды при чистке в моющем режиме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Сборка грязной воды 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 без моющего режима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Пластмассовый корпус 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16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Фиксатор кабеля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Длина кабеля 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Радиус действия 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Фиксаторы для насадок на моторном отсеке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Эргономичная рукоятка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Брызгозащищенный корпус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Цвет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ru-RU" sz="1200">
                <a:solidFill>
                  <a:schemeClr val="tx1">
                    <a:lumMod val="75000"/>
                    <a:lumOff val="25000"/>
                  </a:schemeClr>
                </a:solidFill>
              </a:rPr>
              <a:t>серый/оранжевый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e-DE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e-DE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e-DE" sz="12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de-DE" sz="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861048" y="6776372"/>
            <a:ext cx="29523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Стандартные принадлежности</a:t>
            </a:r>
            <a:r>
              <a:rPr lang="de-DE" sz="14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endParaRPr lang="de-DE" sz="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Всасывающие щланг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2,2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Распыляющая насадка для мягкой мебели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Сифонно сопло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THOMAS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ProTex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Чистящий концентрат для чистки ковров и мягкой мебели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500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мл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9173" y="8748464"/>
            <a:ext cx="6724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Robert Thomas  Metall- und </a:t>
            </a:r>
            <a:r>
              <a:rPr lang="de-DE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Elektrowerke</a:t>
            </a:r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GmbH &amp; Co.KG  •  Postfach 1820  •  57279 Neunkirchen •  Hellerstr. 6  •  57290 Neunkirchen  Germany  •  Telefon: +49(0) 2735/788-0  •   Telefax: +49 (0) 2735/788-519 •   E-</a:t>
            </a:r>
            <a:r>
              <a:rPr lang="de-DE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Mail:info@robert</a:t>
            </a:r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de-DE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thomas.de</a:t>
            </a:r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•   Internet: www.robert-thomas.de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9" y="92995"/>
            <a:ext cx="2593349" cy="878605"/>
          </a:xfrm>
          <a:prstGeom prst="rect">
            <a:avLst/>
          </a:prstGeom>
        </p:spPr>
      </p:pic>
      <p:grpSp>
        <p:nvGrpSpPr>
          <p:cNvPr id="9" name="Gruppieren 8"/>
          <p:cNvGrpSpPr/>
          <p:nvPr/>
        </p:nvGrpSpPr>
        <p:grpSpPr>
          <a:xfrm>
            <a:off x="3035745" y="2267744"/>
            <a:ext cx="3777631" cy="3800292"/>
            <a:chOff x="3018015" y="2283875"/>
            <a:chExt cx="3777631" cy="3800292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85184" y="2283875"/>
              <a:ext cx="1208781" cy="1208781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407"/>
            <a:stretch/>
          </p:blipFill>
          <p:spPr>
            <a:xfrm>
              <a:off x="3018015" y="3140420"/>
              <a:ext cx="3777631" cy="2943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9663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4624" y="1180073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THOMAS AQUA </a:t>
            </a:r>
            <a:r>
              <a:rPr lang="de-DE" sz="4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FleckWasher</a:t>
            </a:r>
            <a:endParaRPr lang="de-DE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Мощнейший специалист по удалению пятен</a:t>
            </a:r>
            <a:endParaRPr lang="de-DE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9173" y="8748464"/>
            <a:ext cx="6724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Robert Thomas  Metall- und </a:t>
            </a:r>
            <a:r>
              <a:rPr lang="de-DE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Elektrowerke</a:t>
            </a:r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GmbH &amp; Co.KG  •  Postfach 1820  •  57279 Neunkirchen •  Hellerstr. 6  •  57290 Neunkirchen  Germany  •  Telefon: +49(0) 2735/788-0  •   Telefax: +49 (0) 2735/788-519 •   E-</a:t>
            </a:r>
            <a:r>
              <a:rPr lang="de-DE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Mail:info@robert</a:t>
            </a:r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de-DE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thomas.de</a:t>
            </a:r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•   Internet: www.robert-thomas.de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9" y="92995"/>
            <a:ext cx="2593349" cy="87860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" y="2987824"/>
            <a:ext cx="6860821" cy="413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13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4624" y="1180073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THOMAS AQUA </a:t>
            </a:r>
            <a:r>
              <a:rPr lang="de-DE" sz="4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FleckWasher</a:t>
            </a:r>
            <a:endParaRPr lang="de-DE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Мощнейший специалист по удалению пятен</a:t>
            </a:r>
            <a:endParaRPr lang="de-DE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9173" y="8748464"/>
            <a:ext cx="6724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Robert Thomas  Metall- und </a:t>
            </a:r>
            <a:r>
              <a:rPr lang="de-DE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Elektrowerke</a:t>
            </a:r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GmbH &amp; Co.KG  •  Postfach 1820  •  57279 Neunkirchen •  Hellerstr. 6  •  57290 Neunkirchen  Germany  •  Telefon: +49(0) 2735/788-0  •   Telefax: +49 (0) 2735/788-519 •   E-</a:t>
            </a:r>
            <a:r>
              <a:rPr lang="de-DE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Mail:info@robert</a:t>
            </a:r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de-DE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thomas.de</a:t>
            </a:r>
            <a:r>
              <a:rPr lang="de-DE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•   Internet: www.robert-thomas.de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9" y="92995"/>
            <a:ext cx="2593349" cy="87860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11760"/>
            <a:ext cx="6844846" cy="3969060"/>
          </a:xfrm>
          <a:prstGeom prst="rect">
            <a:avLst/>
          </a:prstGeom>
        </p:spPr>
      </p:pic>
      <p:pic>
        <p:nvPicPr>
          <p:cNvPr id="1026" name="Picture 2" descr="https://thomas.ua/dl/media/2023/7/b202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132" y="6444208"/>
            <a:ext cx="2124236" cy="21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homas.ua/dl/media/2023/7/b202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938" y="6460262"/>
            <a:ext cx="2144186" cy="214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homas.ua/dl/media/2023/8/b203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6" y="6460262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80749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</Words>
  <Application>Microsoft Office PowerPoint</Application>
  <PresentationFormat>On-screen Show (4:3)</PresentationFormat>
  <Paragraphs>44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Larissa</vt:lpstr>
      <vt:lpstr>PowerPoint Presentation</vt:lpstr>
      <vt:lpstr>PowerPoint Presentation</vt:lpstr>
      <vt:lpstr>PowerPoint Presentation</vt:lpstr>
    </vt:vector>
  </TitlesOfParts>
  <Company>Robert Thomas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Wiese Linda</dc:creator>
  <cp:lastModifiedBy>Georgijs Kushko</cp:lastModifiedBy>
  <cp:revision>45</cp:revision>
  <cp:lastPrinted>2023-04-25T09:19:10Z</cp:lastPrinted>
  <dcterms:created xsi:type="dcterms:W3CDTF">2016-05-12T08:45:16Z</dcterms:created>
  <dcterms:modified xsi:type="dcterms:W3CDTF">2024-01-10T11:09:58Z</dcterms:modified>
</cp:coreProperties>
</file>